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834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32904-9E8E-4A44-B47B-19339D55AC40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D2B1-1499-4A0F-82A7-2C5043F6DF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32904-9E8E-4A44-B47B-19339D55AC40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D2B1-1499-4A0F-82A7-2C5043F6DF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32904-9E8E-4A44-B47B-19339D55AC40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D2B1-1499-4A0F-82A7-2C5043F6DF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32904-9E8E-4A44-B47B-19339D55AC40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D2B1-1499-4A0F-82A7-2C5043F6DF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32904-9E8E-4A44-B47B-19339D55AC40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D2B1-1499-4A0F-82A7-2C5043F6DF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32904-9E8E-4A44-B47B-19339D55AC40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D2B1-1499-4A0F-82A7-2C5043F6DF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32904-9E8E-4A44-B47B-19339D55AC40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D2B1-1499-4A0F-82A7-2C5043F6DF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32904-9E8E-4A44-B47B-19339D55AC40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D2B1-1499-4A0F-82A7-2C5043F6DF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32904-9E8E-4A44-B47B-19339D55AC40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D2B1-1499-4A0F-82A7-2C5043F6DF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32904-9E8E-4A44-B47B-19339D55AC40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D2B1-1499-4A0F-82A7-2C5043F6DF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32904-9E8E-4A44-B47B-19339D55AC40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FD2B1-1499-4A0F-82A7-2C5043F6DF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32904-9E8E-4A44-B47B-19339D55AC40}" type="datetimeFigureOut">
              <a:rPr lang="ru-RU" smtClean="0"/>
              <a:t>03.10.2013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FD2B1-1499-4A0F-82A7-2C5043F6DF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Рабочие места</a:t>
            </a:r>
            <a:endParaRPr lang="ru-RU" dirty="0"/>
          </a:p>
        </p:txBody>
      </p:sp>
      <p:pic>
        <p:nvPicPr>
          <p:cNvPr id="6" name="Содержимое 5" descr="Graph_trud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06158" y="1200150"/>
            <a:ext cx="5931684" cy="3394075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Экран (16:9)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Рабочие места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Рабочие места</dc:title>
  <dc:creator>Дмитрий</dc:creator>
  <cp:lastModifiedBy>Дмитрий</cp:lastModifiedBy>
  <cp:revision>1</cp:revision>
  <dcterms:created xsi:type="dcterms:W3CDTF">2013-10-03T07:56:33Z</dcterms:created>
  <dcterms:modified xsi:type="dcterms:W3CDTF">2013-10-03T07:58:01Z</dcterms:modified>
</cp:coreProperties>
</file>